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944" r:id="rId3"/>
    <p:sldId id="946" r:id="rId5"/>
    <p:sldId id="999" r:id="rId6"/>
    <p:sldId id="1049" r:id="rId7"/>
    <p:sldId id="1050" r:id="rId8"/>
    <p:sldId id="1052" r:id="rId9"/>
    <p:sldId id="1053" r:id="rId10"/>
    <p:sldId id="1054" r:id="rId11"/>
    <p:sldId id="1003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0" r:id="rId34"/>
    <p:sldId id="1031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89" r:id="rId45"/>
    <p:sldId id="1044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6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GIF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</a:t>
            </a:r>
            <a:r>
              <a:rPr lang="en-US" altLang="en-US"/>
              <a:t>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f</a:t>
            </a:r>
            <a:r>
              <a:rPr lang="en-US" altLang="en-US" sz="1400" i="1"/>
              <a:t>=</a:t>
            </a:r>
            <a:r>
              <a:rPr lang="en-US" altLang="en-US" sz="1400" i="1"/>
              <a:t>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</a:t>
            </a:r>
            <a:r>
              <a:rPr lang="en-US" altLang="en-US" sz="1400" i="1"/>
              <a:t>f=</a:t>
            </a:r>
            <a:r>
              <a:rPr lang="en-US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en-US" altLang="en-US" sz="1400" i="1"/>
              <a:t>列</a:t>
            </a:r>
            <a:r>
              <a:rPr lang="en-US" altLang="en-US" sz="1400" i="1"/>
              <a:t>和最后1</a:t>
            </a:r>
            <a:r>
              <a:rPr lang="en-US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en-US" altLang="en-US" sz="1400" i="1"/>
              <a:t>n</a:t>
            </a:r>
            <a:r>
              <a:rPr lang="en-US" altLang="en-US" sz="1400" i="1"/>
              <a:t>g-1</a:t>
            </a:r>
            <a:r>
              <a:rPr lang="en-US" altLang="en-US" sz="1400" i="1"/>
              <a:t>列</a:t>
            </a:r>
            <a:r>
              <a:rPr lang="en-US" altLang="en-US" sz="1400" i="1"/>
              <a:t>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591560" y="13668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en-US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en-US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Developments</a:t>
            </a:r>
            <a:endParaRPr lang="en-US" dirty="0"/>
          </a:p>
        </p:txBody>
      </p:sp>
      <p:pic>
        <p:nvPicPr>
          <p:cNvPr id="2" name="Picture 1" descr="resnet-develop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915670"/>
            <a:ext cx="6698615" cy="384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en-US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WPS Presentation</Application>
  <PresentationFormat>全屏显示(16:9)</PresentationFormat>
  <Paragraphs>651</Paragraphs>
  <Slides>43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missle</cp:lastModifiedBy>
  <cp:revision>5545</cp:revision>
  <dcterms:created xsi:type="dcterms:W3CDTF">2022-01-17T10:40:37Z</dcterms:created>
  <dcterms:modified xsi:type="dcterms:W3CDTF">2022-01-17T10:40:37Z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